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5" r:id="rId21"/>
    <p:sldId id="276" r:id="rId22"/>
    <p:sldId id="274" r:id="rId23"/>
    <p:sldId id="277" r:id="rId24"/>
    <p:sldId id="278" r:id="rId25"/>
    <p:sldId id="280" r:id="rId26"/>
    <p:sldId id="281" r:id="rId27"/>
    <p:sldId id="307" r:id="rId28"/>
    <p:sldId id="309" r:id="rId29"/>
    <p:sldId id="310" r:id="rId30"/>
    <p:sldId id="308" r:id="rId31"/>
    <p:sldId id="311" r:id="rId32"/>
    <p:sldId id="312" r:id="rId33"/>
    <p:sldId id="313" r:id="rId34"/>
    <p:sldId id="314" r:id="rId35"/>
    <p:sldId id="315" r:id="rId36"/>
    <p:sldId id="316" r:id="rId37"/>
    <p:sldId id="317" r:id="rId38"/>
    <p:sldId id="318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79" r:id="rId51"/>
    <p:sldId id="283" r:id="rId52"/>
    <p:sldId id="319" r:id="rId53"/>
    <p:sldId id="320" r:id="rId54"/>
    <p:sldId id="321" r:id="rId55"/>
    <p:sldId id="322" r:id="rId56"/>
    <p:sldId id="284" r:id="rId57"/>
    <p:sldId id="296" r:id="rId58"/>
    <p:sldId id="297" r:id="rId59"/>
    <p:sldId id="298" r:id="rId60"/>
    <p:sldId id="299" r:id="rId61"/>
    <p:sldId id="300" r:id="rId62"/>
    <p:sldId id="323" r:id="rId63"/>
    <p:sldId id="324" r:id="rId64"/>
    <p:sldId id="325" r:id="rId65"/>
    <p:sldId id="301" r:id="rId66"/>
    <p:sldId id="302" r:id="rId67"/>
    <p:sldId id="303" r:id="rId68"/>
    <p:sldId id="326" r:id="rId69"/>
    <p:sldId id="327" r:id="rId70"/>
    <p:sldId id="328" r:id="rId71"/>
    <p:sldId id="329" r:id="rId72"/>
    <p:sldId id="330" r:id="rId73"/>
    <p:sldId id="304" r:id="rId74"/>
    <p:sldId id="305" r:id="rId75"/>
    <p:sldId id="306" r:id="rId7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9" autoAdjust="0"/>
    <p:restoredTop sz="94660"/>
  </p:normalViewPr>
  <p:slideViewPr>
    <p:cSldViewPr snapToGrid="0">
      <p:cViewPr varScale="1">
        <p:scale>
          <a:sx n="60" d="100"/>
          <a:sy n="60" d="100"/>
        </p:scale>
        <p:origin x="52" y="4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8BE665-B1B6-991F-96E5-B2419ADFA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5AD725E-A498-2949-D615-F644F34E4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FBBBF8-DCD6-492A-2406-EE60285EA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F561D-5FD6-40E7-9BC9-273E10360384}" type="datetimeFigureOut">
              <a:rPr lang="ko-KR" altLang="en-US" smtClean="0"/>
              <a:t>2024-09-09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7A3746-DDF9-A137-977C-7E3DEAEBD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2415FD-FFA9-A97E-2DD9-0AAA38CB9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4F92-AD83-446E-A842-29D2C79E7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928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7FC71C-499A-56F0-18BD-70CAA30DA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9AB58F2-5D5C-780E-C6A2-91C8D07B6C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8E9964-09D2-D0C2-975D-600EE10CD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F561D-5FD6-40E7-9BC9-273E10360384}" type="datetimeFigureOut">
              <a:rPr lang="ko-KR" altLang="en-US" smtClean="0"/>
              <a:t>2024-09-09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8C3F12-9797-58FC-D81C-039360FC9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56B2D1-5F1D-A1A4-7E7D-F5E5639E8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4F92-AD83-446E-A842-29D2C79E7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269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C8F892B-0726-3BEF-1768-57E86EC047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425D72-E599-3E3C-5F6A-D2F30713B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532160-70DE-B182-3A24-D562700BC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F561D-5FD6-40E7-9BC9-273E10360384}" type="datetimeFigureOut">
              <a:rPr lang="ko-KR" altLang="en-US" smtClean="0"/>
              <a:t>2024-09-09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B7D729-F8FE-3843-9FCD-1D90860E8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2232BE-864B-EFE3-4531-ED74A47D7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4F92-AD83-446E-A842-29D2C79E7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869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822494-CB44-5E58-A74E-4CA8D7671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025DD2-6E3A-2A1F-DC9A-C510122FB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E3AD6D-076F-6897-8126-3B6111FD0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F561D-5FD6-40E7-9BC9-273E10360384}" type="datetimeFigureOut">
              <a:rPr lang="ko-KR" altLang="en-US" smtClean="0"/>
              <a:t>2024-09-09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448120-1995-5613-DC45-7122A4627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C2A3EC-FD6F-C43C-8894-E34F61FD0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4F92-AD83-446E-A842-29D2C79E7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240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3B75FA-BB9D-C112-A0DD-B2687498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769DA8-F152-E85D-C711-F95923A78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994B40-78C6-640B-B44E-93878DAC1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F561D-5FD6-40E7-9BC9-273E10360384}" type="datetimeFigureOut">
              <a:rPr lang="ko-KR" altLang="en-US" smtClean="0"/>
              <a:t>2024-09-09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45AEA2-A5ED-3DA7-6844-E1A064EE8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307F70-FCE7-575E-2F61-F4F7322CA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4F92-AD83-446E-A842-29D2C79E7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228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0CCA4A-2AFA-6FC9-3D90-F258469E2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B636A6-E099-C794-089B-F9FABA7C9A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89ECCD-C5B3-F5C3-93E9-0970350418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1EBE99-EAF5-F3E8-3C80-0F94E9CBF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F561D-5FD6-40E7-9BC9-273E10360384}" type="datetimeFigureOut">
              <a:rPr lang="ko-KR" altLang="en-US" smtClean="0"/>
              <a:t>2024-09-09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8CE862-935B-8914-4B31-06642A317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903695-C32B-91A9-35DA-5201B9CEE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4F92-AD83-446E-A842-29D2C79E7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448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4344BE-F399-7979-92C8-32329CB20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7B1470-9E93-4AB6-3B8F-E7F9B4321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72B504-B0FB-F6A6-D443-62D0BCBBF2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67CCD5-3457-1440-927C-D12A714B9E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CE643E7-6EA1-E6B8-A9C8-5B3ABB9D97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A4E0872-CD44-F623-5E3E-6484B231F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F561D-5FD6-40E7-9BC9-273E10360384}" type="datetimeFigureOut">
              <a:rPr lang="ko-KR" altLang="en-US" smtClean="0"/>
              <a:t>2024-09-09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399F9B1-BC50-7CF8-7E3E-52DF42793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F45E386-540A-0170-2911-41C273436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4F92-AD83-446E-A842-29D2C79E7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840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F4C87-0D82-26E6-F30C-DB3CC1682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21BD13-F621-7E55-0EDF-C478F900C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F561D-5FD6-40E7-9BC9-273E10360384}" type="datetimeFigureOut">
              <a:rPr lang="ko-KR" altLang="en-US" smtClean="0"/>
              <a:t>2024-09-09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0199612-C8D3-AAD6-44FC-73E3F1910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E62F42-5FD2-73B7-4430-FF9A61939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4F92-AD83-446E-A842-29D2C79E7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332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CFF5A62-20F7-7D57-BDDA-D3F54519B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F561D-5FD6-40E7-9BC9-273E10360384}" type="datetimeFigureOut">
              <a:rPr lang="ko-KR" altLang="en-US" smtClean="0"/>
              <a:t>2024-09-09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4D98FC3-771D-E4D3-6678-67CD51F57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FA54E1-C13D-570E-0B6B-60530EA5E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4F92-AD83-446E-A842-29D2C79E7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160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9D107-6237-4292-D519-54667D7A4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C0604B-C6FE-2DD6-E597-9DC1BE50E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6F030F-BC8B-A38C-534A-6BFC072193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7A7BFD-E1AC-8ED8-8F29-8C218E6A7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F561D-5FD6-40E7-9BC9-273E10360384}" type="datetimeFigureOut">
              <a:rPr lang="ko-KR" altLang="en-US" smtClean="0"/>
              <a:t>2024-09-09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ED03B8-7238-74F1-54D6-3F4AD203B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E74D97-813C-A4A1-65CC-31FC5B781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4F92-AD83-446E-A842-29D2C79E7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995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B67F8-9220-4266-16C9-4FC4738A4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935FBDF-81C1-590B-8503-B68AFE5F71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92633E-0096-831A-2FFB-76B0CEBA98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A56CC8-7274-AAD0-022E-24EAF6B33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F561D-5FD6-40E7-9BC9-273E10360384}" type="datetimeFigureOut">
              <a:rPr lang="ko-KR" altLang="en-US" smtClean="0"/>
              <a:t>2024-09-09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0DEB01-D6C0-361B-6CDC-127894E4E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BC2B64-4961-A413-7A66-3263DC574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4F92-AD83-446E-A842-29D2C79E7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825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24AE35-3CD8-2504-5137-A1D0A20C3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E610E7-3AA9-4281-3085-9C8B76D60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77FF5F-5F06-5E37-3FB0-5B4B42FC9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0F561D-5FD6-40E7-9BC9-273E10360384}" type="datetimeFigureOut">
              <a:rPr lang="ko-KR" altLang="en-US" smtClean="0"/>
              <a:t>2024-09-09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16D978-6B9A-6CE0-3572-3008BA2EF5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943187-CC2B-74AC-9C91-521440CA7B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3B4F92-AD83-446E-A842-29D2C79E7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235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3CF6CD-BFCE-8BDB-0E2C-A03C274B1D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설치과정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50376AC-BCA1-0756-7453-2F42749228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759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65AD8AE-CEEF-1435-0C7A-9360E43D0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41" y="1123950"/>
            <a:ext cx="4810125" cy="46101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A0E91B7-0408-7FEF-9803-9AF72B0C5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310" y="874585"/>
            <a:ext cx="479107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04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784DAD4-0F11-EBBF-EDED-14CBA11BC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135" y="928687"/>
            <a:ext cx="4819650" cy="50006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94402BE-379A-4728-0664-65990BB8D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137" y="928687"/>
            <a:ext cx="4810125" cy="4953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A2F243-5670-C438-1927-D462DDD0AD6B}"/>
              </a:ext>
            </a:extLst>
          </p:cNvPr>
          <p:cNvSpPr txBox="1"/>
          <p:nvPr/>
        </p:nvSpPr>
        <p:spPr>
          <a:xfrm>
            <a:off x="7341347" y="557784"/>
            <a:ext cx="33489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하드디스크 </a:t>
            </a:r>
            <a:r>
              <a:rPr lang="ko-KR" altLang="en-US" dirty="0" err="1"/>
              <a:t>크기또한</a:t>
            </a:r>
            <a:endParaRPr lang="en-US" altLang="ko-KR" dirty="0"/>
          </a:p>
          <a:p>
            <a:r>
              <a:rPr lang="ko-KR" altLang="en-US" dirty="0" err="1"/>
              <a:t>모델등</a:t>
            </a:r>
            <a:r>
              <a:rPr lang="ko-KR" altLang="en-US" dirty="0"/>
              <a:t> 다운로드를 받기때문에</a:t>
            </a:r>
            <a:endParaRPr lang="en-US" altLang="ko-KR" dirty="0"/>
          </a:p>
          <a:p>
            <a:r>
              <a:rPr lang="ko-KR" altLang="en-US" dirty="0"/>
              <a:t>가능한 크게 잡는다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109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41C9753-450E-9643-1B4E-E5F721D60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75" y="91440"/>
            <a:ext cx="6696489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C026A4E-F54D-0AB2-D7C1-095C656E9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552" y="1847088"/>
            <a:ext cx="4772973" cy="42010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5551EB-1BB1-1715-B0C6-EA856B49B25A}"/>
              </a:ext>
            </a:extLst>
          </p:cNvPr>
          <p:cNvSpPr txBox="1"/>
          <p:nvPr/>
        </p:nvSpPr>
        <p:spPr>
          <a:xfrm>
            <a:off x="7341347" y="557784"/>
            <a:ext cx="43091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만든 </a:t>
            </a:r>
            <a:r>
              <a:rPr lang="ko-KR" altLang="en-US" dirty="0" err="1"/>
              <a:t>머신을</a:t>
            </a:r>
            <a:r>
              <a:rPr lang="ko-KR" altLang="en-US" dirty="0"/>
              <a:t> 실행하면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마치 </a:t>
            </a:r>
            <a:r>
              <a:rPr lang="en-US" altLang="ko-KR" dirty="0"/>
              <a:t>CDROM</a:t>
            </a:r>
            <a:r>
              <a:rPr lang="ko-KR" altLang="en-US" dirty="0"/>
              <a:t>으로 </a:t>
            </a:r>
            <a:r>
              <a:rPr lang="ko-KR" altLang="en-US" dirty="0" err="1"/>
              <a:t>부팅하는것처럼</a:t>
            </a:r>
            <a:endParaRPr lang="en-US" altLang="ko-KR" dirty="0"/>
          </a:p>
          <a:p>
            <a:r>
              <a:rPr lang="en-US" altLang="ko-KR" dirty="0"/>
              <a:t>ISO</a:t>
            </a:r>
            <a:r>
              <a:rPr lang="ko-KR" altLang="en-US" dirty="0"/>
              <a:t>파일이 </a:t>
            </a:r>
            <a:r>
              <a:rPr lang="ko-KR" altLang="en-US" dirty="0" err="1"/>
              <a:t>있는파일을</a:t>
            </a:r>
            <a:r>
              <a:rPr lang="ko-KR" altLang="en-US" dirty="0"/>
              <a:t> 선택해줘야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3196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DA0E19-AA8A-1FAE-AE12-EAB17F128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ECD613-74DF-FD67-20CF-64A9B0EDB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67" y="1335024"/>
            <a:ext cx="6115527" cy="46177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3B98D13-D4BF-0658-6BF2-9FA25F8E0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359" y="1420896"/>
            <a:ext cx="7852397" cy="464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2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40167EB-0A0E-DC74-E578-E12CC26BB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85" y="1230439"/>
            <a:ext cx="4861114" cy="43243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E882E76-D4BA-44F6-402D-6C382514C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072" y="1035843"/>
            <a:ext cx="5246376" cy="471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23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E95BB2-C9D3-E820-2521-D6F99D6A4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00" y="1253331"/>
            <a:ext cx="6241953" cy="43513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228E667-532B-55F8-1B65-96660F1F3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093" y="1858932"/>
            <a:ext cx="6143915" cy="426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11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D3B6C16-8019-4E96-FBAD-CCE78C343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02" y="950976"/>
            <a:ext cx="6801821" cy="47000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86B9CA-FA15-6B04-FC37-AC18ABA9B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393" y="1444752"/>
            <a:ext cx="6664151" cy="45902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660DCF-21EF-FA57-53E4-2EDD6F18EED2}"/>
              </a:ext>
            </a:extLst>
          </p:cNvPr>
          <p:cNvSpPr txBox="1"/>
          <p:nvPr/>
        </p:nvSpPr>
        <p:spPr>
          <a:xfrm>
            <a:off x="7341347" y="557784"/>
            <a:ext cx="46362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언어를 한국어로 선택해도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키보드를 한국어로 선택하면</a:t>
            </a:r>
            <a:r>
              <a:rPr lang="en-US" altLang="ko-KR" dirty="0"/>
              <a:t>, </a:t>
            </a:r>
            <a:r>
              <a:rPr lang="ko-KR" altLang="en-US" dirty="0"/>
              <a:t>한글전환키가</a:t>
            </a:r>
            <a:endParaRPr lang="en-US" altLang="ko-KR" dirty="0"/>
          </a:p>
          <a:p>
            <a:r>
              <a:rPr lang="ko-KR" altLang="en-US" dirty="0"/>
              <a:t>동작한다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2245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83D8761-7499-FD45-D0A2-F97FFF6FB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54" y="1262931"/>
            <a:ext cx="6199106" cy="43321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535F12B-37A1-F7B8-92CF-BD9FA303A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951" y="1947672"/>
            <a:ext cx="6468668" cy="449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42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F9817CF-2009-7DD8-E1B4-00E052751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69" y="1271016"/>
            <a:ext cx="5798136" cy="40325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F9EEB8F-5D05-7062-9209-36FB0D069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784" y="2093976"/>
            <a:ext cx="6263179" cy="435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724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969DE45-C471-E811-493B-06191A1D3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637" y="795528"/>
            <a:ext cx="6022669" cy="41605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21CFF3C-682E-AF48-EB6C-C54D4270E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47" y="1781742"/>
            <a:ext cx="6686616" cy="465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78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EB3A3-E731-D71B-D3DE-FF50FC3F0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2CF214-0239-AB26-FDFF-EF01E4320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 err="1"/>
              <a:t>Virtualbox</a:t>
            </a:r>
            <a:r>
              <a:rPr lang="ko-KR" altLang="en-US" dirty="0"/>
              <a:t>설치</a:t>
            </a:r>
            <a:r>
              <a:rPr lang="en-US" altLang="ko-KR" dirty="0"/>
              <a:t>- </a:t>
            </a:r>
            <a:r>
              <a:rPr lang="ko-KR" altLang="en-US" dirty="0"/>
              <a:t>가상운영체계 매니저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Ubuntu(serve</a:t>
            </a:r>
            <a:r>
              <a:rPr lang="ko-KR" altLang="en-US" dirty="0"/>
              <a:t>버전</a:t>
            </a:r>
            <a:r>
              <a:rPr lang="en-US" altLang="ko-KR" dirty="0"/>
              <a:t>)</a:t>
            </a:r>
            <a:r>
              <a:rPr lang="ko-KR" altLang="en-US" dirty="0"/>
              <a:t>설치 </a:t>
            </a:r>
            <a:r>
              <a:rPr lang="en-US" altLang="ko-KR" dirty="0"/>
              <a:t>– </a:t>
            </a:r>
            <a:r>
              <a:rPr lang="ko-KR" altLang="en-US" dirty="0"/>
              <a:t>운영체계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 err="1"/>
              <a:t>Xshell</a:t>
            </a:r>
            <a:r>
              <a:rPr lang="ko-KR" altLang="en-US" dirty="0"/>
              <a:t>설치</a:t>
            </a:r>
            <a:r>
              <a:rPr lang="en-US" altLang="ko-KR" dirty="0"/>
              <a:t>(</a:t>
            </a:r>
            <a:r>
              <a:rPr lang="en-US" altLang="ko-KR" dirty="0" err="1"/>
              <a:t>secureCrt</a:t>
            </a:r>
            <a:r>
              <a:rPr lang="ko-KR" altLang="en-US" dirty="0"/>
              <a:t>설치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– ssh shell</a:t>
            </a:r>
            <a:r>
              <a:rPr lang="ko-KR" altLang="en-US" dirty="0"/>
              <a:t>설치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Sftp</a:t>
            </a:r>
            <a:r>
              <a:rPr lang="ko-KR" altLang="en-US" dirty="0"/>
              <a:t>설치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Anaconda</a:t>
            </a:r>
            <a:r>
              <a:rPr lang="ko-KR" altLang="en-US" dirty="0"/>
              <a:t>설치 </a:t>
            </a:r>
            <a:r>
              <a:rPr lang="en-US" altLang="ko-KR" dirty="0"/>
              <a:t>– </a:t>
            </a:r>
            <a:r>
              <a:rPr lang="ko-KR" altLang="en-US" dirty="0" err="1"/>
              <a:t>가상어플환경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/>
              <a:t>가상환경만들기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 err="1"/>
              <a:t>Jupyter</a:t>
            </a:r>
            <a:r>
              <a:rPr lang="en-US" altLang="ko-KR" dirty="0"/>
              <a:t>(notebook)</a:t>
            </a:r>
            <a:r>
              <a:rPr lang="ko-KR" altLang="en-US" dirty="0"/>
              <a:t>설치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9B436A-947B-A2F1-52EA-2BC7E6D43DBF}"/>
              </a:ext>
            </a:extLst>
          </p:cNvPr>
          <p:cNvSpPr txBox="1"/>
          <p:nvPr/>
        </p:nvSpPr>
        <p:spPr>
          <a:xfrm>
            <a:off x="7187184" y="381575"/>
            <a:ext cx="4256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본</a:t>
            </a:r>
            <a:r>
              <a:rPr lang="en-US" altLang="ko-KR" dirty="0"/>
              <a:t>, </a:t>
            </a:r>
            <a:r>
              <a:rPr lang="ko-KR" altLang="en-US" dirty="0"/>
              <a:t>자료에는 개발기술을 공부하기 위한</a:t>
            </a:r>
            <a:endParaRPr lang="en-US" altLang="ko-KR" dirty="0"/>
          </a:p>
          <a:p>
            <a:r>
              <a:rPr lang="ko-KR" altLang="en-US" dirty="0"/>
              <a:t>사전 설치에 </a:t>
            </a:r>
            <a:r>
              <a:rPr lang="ko-KR" altLang="en-US" dirty="0" err="1"/>
              <a:t>필요한것을</a:t>
            </a:r>
            <a:r>
              <a:rPr lang="ko-KR" altLang="en-US" dirty="0"/>
              <a:t> </a:t>
            </a:r>
            <a:r>
              <a:rPr lang="ko-KR" altLang="en-US" dirty="0" err="1"/>
              <a:t>모아둔것임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717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59499A1-B6EC-96FD-8CC1-3A732089A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02" y="896112"/>
            <a:ext cx="5897178" cy="40907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555ECB0-CABA-8807-7810-EBEBD784C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269" y="1944420"/>
            <a:ext cx="6416583" cy="444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88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831CD9E-F2D8-FBE0-3F88-DBB08DAE2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05" y="841248"/>
            <a:ext cx="5888359" cy="41071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05C934F-A15F-E3EB-53CF-17656820E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743" y="1944748"/>
            <a:ext cx="6628869" cy="45840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1889D2-1F20-EE97-4F95-2CDAC363ECDC}"/>
              </a:ext>
            </a:extLst>
          </p:cNvPr>
          <p:cNvSpPr txBox="1"/>
          <p:nvPr/>
        </p:nvSpPr>
        <p:spPr>
          <a:xfrm>
            <a:off x="7341347" y="557784"/>
            <a:ext cx="440537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로그인할 사용자이름과 비번을 설정한다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설치가 완료되면</a:t>
            </a:r>
            <a:endParaRPr lang="en-US" altLang="ko-KR" dirty="0"/>
          </a:p>
          <a:p>
            <a:r>
              <a:rPr lang="ko-KR" altLang="en-US" dirty="0"/>
              <a:t>이 아이디로 </a:t>
            </a:r>
            <a:r>
              <a:rPr lang="ko-KR" altLang="en-US" dirty="0" err="1"/>
              <a:t>로그인하게된다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반드시 비번을 기억</a:t>
            </a:r>
          </a:p>
        </p:txBody>
      </p:sp>
    </p:spTree>
    <p:extLst>
      <p:ext uri="{BB962C8B-B14F-4D97-AF65-F5344CB8AC3E}">
        <p14:creationId xmlns:p14="http://schemas.microsoft.com/office/powerpoint/2010/main" val="46593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CB17873-CD03-C033-FF20-ACF0AC469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7" y="438912"/>
            <a:ext cx="5996820" cy="41696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EE0314-A2BF-6665-64FD-E7B2A758E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207" y="1825502"/>
            <a:ext cx="6380757" cy="443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66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1BF328-C739-0C11-CF8F-06DC40FE1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31" y="557784"/>
            <a:ext cx="5304521" cy="36784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E6C000F-2478-7959-3A7E-E1E72DD4F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737" y="1545336"/>
            <a:ext cx="6709268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017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A715CEA-8EA9-ED92-860B-D545B8A75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66" y="365760"/>
            <a:ext cx="6020572" cy="41605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3CD4CED-5149-3C40-0C98-1B689CC6C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515" y="1554480"/>
            <a:ext cx="6621298" cy="45902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053263-8AFC-ECE9-8187-4F2998E15211}"/>
              </a:ext>
            </a:extLst>
          </p:cNvPr>
          <p:cNvSpPr txBox="1"/>
          <p:nvPr/>
        </p:nvSpPr>
        <p:spPr>
          <a:xfrm>
            <a:off x="7341347" y="557784"/>
            <a:ext cx="47275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설치가완료되고</a:t>
            </a:r>
            <a:endParaRPr lang="en-US" altLang="ko-KR" dirty="0"/>
          </a:p>
          <a:p>
            <a:r>
              <a:rPr lang="ko-KR" altLang="en-US" dirty="0"/>
              <a:t>실행된 </a:t>
            </a:r>
            <a:r>
              <a:rPr lang="ko-KR" altLang="en-US" dirty="0" err="1"/>
              <a:t>첫화면인</a:t>
            </a:r>
            <a:r>
              <a:rPr lang="ko-KR" altLang="en-US" dirty="0"/>
              <a:t> </a:t>
            </a:r>
            <a:r>
              <a:rPr lang="ko-KR" altLang="en-US" dirty="0" err="1"/>
              <a:t>로그인화면이다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이전에 설정한 아이디</a:t>
            </a:r>
            <a:r>
              <a:rPr lang="en-US" altLang="ko-KR" dirty="0"/>
              <a:t>/</a:t>
            </a:r>
            <a:r>
              <a:rPr lang="ko-KR" altLang="en-US" dirty="0"/>
              <a:t>비번으로 로그인한다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1445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D9B9D55-7565-F3C6-CC37-02C5FCB91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19" y="1691640"/>
            <a:ext cx="7281342" cy="50200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685C09-A1A2-60A0-B517-5B56F08CC547}"/>
              </a:ext>
            </a:extLst>
          </p:cNvPr>
          <p:cNvSpPr txBox="1"/>
          <p:nvPr/>
        </p:nvSpPr>
        <p:spPr>
          <a:xfrm>
            <a:off x="7835123" y="621792"/>
            <a:ext cx="401398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장치</a:t>
            </a:r>
            <a:r>
              <a:rPr lang="en-US" altLang="ko-KR" dirty="0"/>
              <a:t>-&gt;</a:t>
            </a:r>
            <a:r>
              <a:rPr lang="ko-KR" altLang="en-US" dirty="0"/>
              <a:t>네트워크에서</a:t>
            </a:r>
            <a:endParaRPr lang="en-US" altLang="ko-KR" dirty="0"/>
          </a:p>
          <a:p>
            <a:r>
              <a:rPr lang="en-US" altLang="ko-KR" dirty="0"/>
              <a:t>NAT</a:t>
            </a:r>
            <a:r>
              <a:rPr lang="ko-KR" altLang="en-US" dirty="0"/>
              <a:t>에서 </a:t>
            </a:r>
            <a:r>
              <a:rPr lang="ko-KR" altLang="en-US" dirty="0" err="1"/>
              <a:t>어댑터브릿지로</a:t>
            </a:r>
            <a:r>
              <a:rPr lang="ko-KR" altLang="en-US" dirty="0"/>
              <a:t> 변경해줘야</a:t>
            </a:r>
            <a:endParaRPr lang="en-US" altLang="ko-KR" dirty="0"/>
          </a:p>
          <a:p>
            <a:r>
              <a:rPr lang="ko-KR" altLang="en-US" dirty="0"/>
              <a:t>동일 </a:t>
            </a:r>
            <a:r>
              <a:rPr lang="en-US" altLang="ko-KR" dirty="0"/>
              <a:t>PC</a:t>
            </a:r>
            <a:r>
              <a:rPr lang="ko-KR" altLang="en-US" dirty="0"/>
              <a:t>에서 리눅스를 서버로 보고</a:t>
            </a:r>
            <a:endParaRPr lang="en-US" altLang="ko-KR" dirty="0"/>
          </a:p>
          <a:p>
            <a:r>
              <a:rPr lang="ko-KR" altLang="en-US" dirty="0"/>
              <a:t>네트워크 통신이 </a:t>
            </a:r>
            <a:r>
              <a:rPr lang="ko-KR" altLang="en-US" dirty="0" err="1"/>
              <a:t>가능하게된다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PC</a:t>
            </a:r>
            <a:r>
              <a:rPr lang="ko-KR" altLang="en-US" dirty="0"/>
              <a:t>도 리눅스도 동일 네트워크에</a:t>
            </a:r>
            <a:endParaRPr lang="en-US" altLang="ko-KR" dirty="0"/>
          </a:p>
          <a:p>
            <a:r>
              <a:rPr lang="ko-KR" altLang="en-US" dirty="0"/>
              <a:t>서로 다른 </a:t>
            </a:r>
            <a:r>
              <a:rPr lang="en-US" altLang="ko-KR" dirty="0"/>
              <a:t>IP</a:t>
            </a:r>
            <a:r>
              <a:rPr lang="ko-KR" altLang="en-US" dirty="0"/>
              <a:t>를 가지게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3679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D08B1AC-941E-0DC7-02B6-0774F0DA9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3" y="612648"/>
            <a:ext cx="8094031" cy="542239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960D126-6E42-87F9-CD84-BC614A619BEF}"/>
              </a:ext>
            </a:extLst>
          </p:cNvPr>
          <p:cNvSpPr/>
          <p:nvPr/>
        </p:nvSpPr>
        <p:spPr>
          <a:xfrm>
            <a:off x="8467344" y="777240"/>
            <a:ext cx="3483864" cy="3630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설정하면</a:t>
            </a:r>
            <a:r>
              <a:rPr lang="en-US" altLang="ko-KR" dirty="0"/>
              <a:t>, </a:t>
            </a:r>
            <a:r>
              <a:rPr lang="ko-KR" altLang="en-US" dirty="0"/>
              <a:t>리눅스가 자동으로 네트워크 드라이버를 </a:t>
            </a:r>
            <a:r>
              <a:rPr lang="en-US" altLang="ko-KR" dirty="0"/>
              <a:t>reload</a:t>
            </a:r>
            <a:r>
              <a:rPr lang="ko-KR" altLang="en-US" dirty="0"/>
              <a:t>해서</a:t>
            </a:r>
            <a:r>
              <a:rPr lang="en-US" altLang="ko-KR" dirty="0"/>
              <a:t>, Ip</a:t>
            </a:r>
            <a:r>
              <a:rPr lang="ko-KR" altLang="en-US" dirty="0"/>
              <a:t>주소가 </a:t>
            </a:r>
            <a:r>
              <a:rPr lang="en-US" altLang="ko-KR" dirty="0"/>
              <a:t>192</a:t>
            </a:r>
            <a:r>
              <a:rPr lang="ko-KR" altLang="en-US" dirty="0" err="1"/>
              <a:t>번대로</a:t>
            </a:r>
            <a:r>
              <a:rPr lang="ko-KR" altLang="en-US" dirty="0"/>
              <a:t> 변경된다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만약 자동 변경이 안되면</a:t>
            </a:r>
            <a:r>
              <a:rPr lang="en-US" altLang="ko-KR" dirty="0"/>
              <a:t>, </a:t>
            </a:r>
            <a:r>
              <a:rPr lang="ko-KR" altLang="en-US" dirty="0"/>
              <a:t>수동으로 네트워크 모듈을 </a:t>
            </a:r>
            <a:r>
              <a:rPr lang="en-US" altLang="ko-KR" dirty="0"/>
              <a:t>reload/restart</a:t>
            </a:r>
            <a:r>
              <a:rPr lang="ko-KR" altLang="en-US" dirty="0"/>
              <a:t>를 해주면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44540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AF5FBC-431E-944E-8341-A963CAAAA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err="1"/>
              <a:t>Xshell</a:t>
            </a:r>
            <a:r>
              <a:rPr lang="ko-KR" altLang="en-US" dirty="0"/>
              <a:t>설치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C661A8-0E47-7C62-4B34-BC33E4D23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32" y="1690688"/>
            <a:ext cx="10425112" cy="44882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03898" y="6488668"/>
            <a:ext cx="346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sudo</a:t>
            </a:r>
            <a:r>
              <a:rPr lang="en-US" altLang="ko-KR" dirty="0" smtClean="0"/>
              <a:t> apt install </a:t>
            </a:r>
            <a:r>
              <a:rPr lang="en-US" altLang="ko-KR" dirty="0" err="1" smtClean="0"/>
              <a:t>openssh</a:t>
            </a:r>
            <a:r>
              <a:rPr lang="en-US" altLang="ko-KR" dirty="0" smtClean="0"/>
              <a:t>-server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6393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935DA-A236-E174-57D4-9BBE8C84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EF40DA-4902-700E-40C7-E1F52010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2B491F-A068-9A70-22B1-9DEBDB34E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5417"/>
            <a:ext cx="12192000" cy="528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6122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9FC2D-631F-5C02-DD19-604AE22D3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B05D4B-EC7E-F699-D609-666E487CF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494670-39C0-A95B-E595-CBEED71BE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093" y="0"/>
            <a:ext cx="104578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4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8345A7-C9E5-A7EA-8C3A-9E85F61BB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dirty="0" err="1"/>
              <a:t>virtualbox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38ED19-EA6A-4E3C-9B7A-81F7772E8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https://www.virtualbox.org/wiki/Downloads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7B8983-0F4D-480C-3CF7-7683F206D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2236054"/>
            <a:ext cx="6915390" cy="4420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9907DE-FD87-CE46-B647-7860ABC6A1A8}"/>
              </a:ext>
            </a:extLst>
          </p:cNvPr>
          <p:cNvSpPr txBox="1"/>
          <p:nvPr/>
        </p:nvSpPr>
        <p:spPr>
          <a:xfrm>
            <a:off x="8714232" y="1271016"/>
            <a:ext cx="333296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윈도우에서 </a:t>
            </a:r>
            <a:endParaRPr lang="en-US" altLang="ko-KR" dirty="0"/>
          </a:p>
          <a:p>
            <a:r>
              <a:rPr lang="ko-KR" altLang="en-US" dirty="0"/>
              <a:t>가상의 또 다른 운영체계를</a:t>
            </a:r>
            <a:endParaRPr lang="en-US" altLang="ko-KR" dirty="0"/>
          </a:p>
          <a:p>
            <a:r>
              <a:rPr lang="ko-KR" altLang="en-US" dirty="0"/>
              <a:t>만들어주는 도구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결국</a:t>
            </a:r>
            <a:r>
              <a:rPr lang="en-US" altLang="ko-KR" dirty="0"/>
              <a:t>, </a:t>
            </a:r>
            <a:r>
              <a:rPr lang="ko-KR" altLang="en-US" dirty="0"/>
              <a:t>이거 사용하면</a:t>
            </a:r>
            <a:endParaRPr lang="en-US" altLang="ko-KR" dirty="0"/>
          </a:p>
          <a:p>
            <a:r>
              <a:rPr lang="ko-KR" altLang="en-US" dirty="0" err="1"/>
              <a:t>서버없이도</a:t>
            </a:r>
            <a:r>
              <a:rPr lang="ko-KR" altLang="en-US" dirty="0"/>
              <a:t> 내 </a:t>
            </a:r>
            <a:r>
              <a:rPr lang="en-US" altLang="ko-KR" dirty="0"/>
              <a:t>PC</a:t>
            </a:r>
            <a:r>
              <a:rPr lang="ko-KR" altLang="en-US" dirty="0"/>
              <a:t>에서 서버를</a:t>
            </a:r>
            <a:endParaRPr lang="en-US" altLang="ko-KR" dirty="0"/>
          </a:p>
          <a:p>
            <a:r>
              <a:rPr lang="ko-KR" altLang="en-US" dirty="0"/>
              <a:t>하나 </a:t>
            </a:r>
            <a:r>
              <a:rPr lang="ko-KR" altLang="en-US" dirty="0" err="1"/>
              <a:t>갖는것과</a:t>
            </a:r>
            <a:r>
              <a:rPr lang="ko-KR" altLang="en-US" dirty="0"/>
              <a:t> 같음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이런 유사제품이 여러 개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63856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850A02-4184-F3B1-BC3C-8DE6F556C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4E57B5-4E2F-B687-FA4F-C537B9FEA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054A50-6947-E26D-FF9D-13589B16A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452" y="0"/>
            <a:ext cx="95070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999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CF73FAF-9657-E814-638E-C19F67284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146" y="740664"/>
            <a:ext cx="3738052" cy="50657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B038CE6-A90D-384B-4E5C-2BA9ADD27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732" y="1809178"/>
            <a:ext cx="5288027" cy="323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832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EBA4879-C7CF-ACE6-8B42-55EAC5EE7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523" y="795528"/>
            <a:ext cx="4974134" cy="3886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6996FE-B397-4731-D1CF-461112882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45" y="795528"/>
            <a:ext cx="4537196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762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AF25618-3E27-F5B1-CC56-C67F466A0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85" y="713834"/>
            <a:ext cx="6063875" cy="47542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8D4098-C04A-1016-EFD9-DCDE05BCB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906" y="713834"/>
            <a:ext cx="5849509" cy="461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081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FBE762A-D216-6662-10AE-7BD23E219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35" y="681037"/>
            <a:ext cx="5605113" cy="43513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58953A6-BB51-6BCA-840E-2CB488D41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224" y="905256"/>
            <a:ext cx="5898597" cy="458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4387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421240D-7FB1-9C4A-CA73-46FC81469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591" y="0"/>
            <a:ext cx="88328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16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F4FE22-46A9-2282-EFF3-4A95E0DCC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Sftp</a:t>
            </a:r>
            <a:r>
              <a:rPr lang="ko-KR" altLang="en-US" dirty="0"/>
              <a:t>설치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55B184-2DBA-B07B-D8CD-ECE00CEC4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" y="2178748"/>
            <a:ext cx="5405544" cy="32893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BB7B7E-2FF8-1DAE-A04E-18E3B530F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678" y="2133817"/>
            <a:ext cx="5498782" cy="337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823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EE843D-65A3-E3ED-C451-9364E90DA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D85169-D867-DCE2-B7E6-551839F6B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17" y="365125"/>
            <a:ext cx="4414069" cy="59710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AE71436-9CC8-53EA-052D-E8E2C1AFC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908" y="1027906"/>
            <a:ext cx="6372892" cy="491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0672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D0E19C-749E-BA85-3542-DA6682775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16" y="681037"/>
            <a:ext cx="4248279" cy="57607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8380297-0D05-B292-C19B-20792192D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611" y="1048922"/>
            <a:ext cx="6971373" cy="502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235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1B8FA-5076-4E57-BFD1-A19492C69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err="1"/>
              <a:t>securecrt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33685D-C738-CD0D-F5B5-BF8B881BD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3057"/>
            <a:ext cx="10515600" cy="4351338"/>
          </a:xfrm>
        </p:spPr>
        <p:txBody>
          <a:bodyPr/>
          <a:lstStyle/>
          <a:p>
            <a:r>
              <a:rPr lang="en-US" altLang="ko-KR" dirty="0"/>
              <a:t>https://vandyke.com/download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77F5B0-93FE-9C1F-F4CF-CC3F2C184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312" y="2444459"/>
            <a:ext cx="5660828" cy="41509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114C96-8C5A-9E1E-125C-8FA0402B59FB}"/>
              </a:ext>
            </a:extLst>
          </p:cNvPr>
          <p:cNvSpPr txBox="1"/>
          <p:nvPr/>
        </p:nvSpPr>
        <p:spPr>
          <a:xfrm>
            <a:off x="7835123" y="621792"/>
            <a:ext cx="433965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리눅스에 터미널 모드로 접속해서 </a:t>
            </a:r>
            <a:endParaRPr lang="en-US" altLang="ko-KR" dirty="0"/>
          </a:p>
          <a:p>
            <a:r>
              <a:rPr lang="ko-KR" altLang="en-US" dirty="0"/>
              <a:t>사용하게 해주는 도구이다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보통 무료버전인 </a:t>
            </a:r>
            <a:r>
              <a:rPr lang="en-US" altLang="ko-KR" dirty="0"/>
              <a:t>putty</a:t>
            </a:r>
            <a:r>
              <a:rPr lang="ko-KR" altLang="en-US" dirty="0"/>
              <a:t>를 많이 사용한다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Vscode</a:t>
            </a:r>
            <a:r>
              <a:rPr lang="ko-KR" altLang="en-US" dirty="0"/>
              <a:t>에서도 제약된 기능이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6361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DCC98F1-E351-377B-5636-08CA07F45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608" y="2468474"/>
            <a:ext cx="8634984" cy="23026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02E30A-6040-A603-98C4-FE78528EE8BB}"/>
              </a:ext>
            </a:extLst>
          </p:cNvPr>
          <p:cNvSpPr txBox="1"/>
          <p:nvPr/>
        </p:nvSpPr>
        <p:spPr>
          <a:xfrm>
            <a:off x="8714232" y="127101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다운로드폴더에서</a:t>
            </a:r>
            <a:endParaRPr lang="en-US" altLang="ko-KR" dirty="0"/>
          </a:p>
          <a:p>
            <a:r>
              <a:rPr lang="ko-KR" altLang="en-US" dirty="0"/>
              <a:t>실행시킨다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35860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431008D-28CA-A3D0-C66F-73FB3B882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72" y="155448"/>
            <a:ext cx="7031785" cy="51755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B4D8476-F4D9-55D7-CAB6-081CB8FAF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125" y="1956816"/>
            <a:ext cx="6910423" cy="414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23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1F37976-B9EF-A45B-029E-868BEDA80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44" y="1733047"/>
            <a:ext cx="10527792" cy="19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2821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57C73DA-E061-9517-7CB6-B8B1382DC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611" y="965263"/>
            <a:ext cx="5962650" cy="45434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E1E4040-353C-D15E-F80D-AD0136479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381" y="825627"/>
            <a:ext cx="63817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011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E0DEA09-4CEC-781A-BF22-283E8DBA9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76" y="1244727"/>
            <a:ext cx="5972175" cy="4514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242DBB5-712E-D9B3-E321-CA8D82EDB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376" y="1225677"/>
            <a:ext cx="5972175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968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03671EC-D1E7-4699-03E0-29ED828AA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635" y="1162050"/>
            <a:ext cx="6115050" cy="4533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1055CC3-407B-CF86-B739-8507CEAFE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586" y="508444"/>
            <a:ext cx="593407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8296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90EA22E-DA57-2D7E-86D4-A86CA1C89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50" y="1051941"/>
            <a:ext cx="6010275" cy="45529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14C9420-CDBB-FE46-FBFC-6CC4F83D0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250" y="909637"/>
            <a:ext cx="441960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84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DE1C504-E84C-69AE-1AFE-DEA6D8CED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77" y="457200"/>
            <a:ext cx="5572125" cy="5943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3E7735-EA5F-5E95-3BF1-AC5DBFCBA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197" y="1459611"/>
            <a:ext cx="641032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977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DAE4ADC-3716-EE0D-0AD1-E0F41CE7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07" y="1472185"/>
            <a:ext cx="8683490" cy="49421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C255AB-4EE8-2C1A-797D-A3808ED029B5}"/>
              </a:ext>
            </a:extLst>
          </p:cNvPr>
          <p:cNvSpPr txBox="1"/>
          <p:nvPr/>
        </p:nvSpPr>
        <p:spPr>
          <a:xfrm>
            <a:off x="8893256" y="795528"/>
            <a:ext cx="29969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리눅스에 접속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리눅스 서버 아이피를</a:t>
            </a:r>
            <a:endParaRPr lang="en-US" altLang="ko-KR" dirty="0"/>
          </a:p>
          <a:p>
            <a:r>
              <a:rPr lang="en-US" altLang="ko-KR" dirty="0" err="1"/>
              <a:t>Securesrt</a:t>
            </a:r>
            <a:r>
              <a:rPr lang="ko-KR" altLang="en-US" dirty="0"/>
              <a:t>에 등록하고</a:t>
            </a:r>
            <a:endParaRPr lang="en-US" altLang="ko-KR" dirty="0"/>
          </a:p>
          <a:p>
            <a:r>
              <a:rPr lang="ko-KR" altLang="en-US" dirty="0"/>
              <a:t>접속</a:t>
            </a:r>
          </a:p>
        </p:txBody>
      </p:sp>
    </p:spTree>
    <p:extLst>
      <p:ext uri="{BB962C8B-B14F-4D97-AF65-F5344CB8AC3E}">
        <p14:creationId xmlns:p14="http://schemas.microsoft.com/office/powerpoint/2010/main" val="34721713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A949FCC-BF2A-235A-1FD3-0A17279B5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08" y="852488"/>
            <a:ext cx="8029575" cy="1666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736D61-488F-C4E0-B459-A8901498A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013" y="3257550"/>
            <a:ext cx="3943350" cy="2181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2DE849-7EF3-F2A1-C3F9-D69C7869F6A6}"/>
              </a:ext>
            </a:extLst>
          </p:cNvPr>
          <p:cNvSpPr txBox="1"/>
          <p:nvPr/>
        </p:nvSpPr>
        <p:spPr>
          <a:xfrm>
            <a:off x="7816835" y="2670048"/>
            <a:ext cx="2948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서버에 설정해둔</a:t>
            </a:r>
            <a:endParaRPr lang="en-US" altLang="ko-KR" dirty="0"/>
          </a:p>
          <a:p>
            <a:r>
              <a:rPr lang="ko-KR" altLang="en-US" dirty="0"/>
              <a:t>아이디</a:t>
            </a:r>
            <a:r>
              <a:rPr lang="en-US" altLang="ko-KR" dirty="0"/>
              <a:t>/</a:t>
            </a:r>
            <a:r>
              <a:rPr lang="ko-KR" altLang="en-US" dirty="0"/>
              <a:t>비번으로 접속한다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79862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D3154A0-39BB-2F32-B86E-4C36644C9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61" y="749808"/>
            <a:ext cx="7608951" cy="57972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82943F-913D-4956-8816-BEAA694C279E}"/>
              </a:ext>
            </a:extLst>
          </p:cNvPr>
          <p:cNvSpPr txBox="1"/>
          <p:nvPr/>
        </p:nvSpPr>
        <p:spPr>
          <a:xfrm>
            <a:off x="8667227" y="749808"/>
            <a:ext cx="275229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드디어</a:t>
            </a:r>
            <a:endParaRPr lang="en-US" altLang="ko-KR" dirty="0"/>
          </a:p>
          <a:p>
            <a:r>
              <a:rPr lang="ko-KR" altLang="en-US" dirty="0"/>
              <a:t>접속된 콘솔 화면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Virtualbox</a:t>
            </a:r>
            <a:r>
              <a:rPr lang="ko-KR" altLang="en-US" dirty="0"/>
              <a:t>에서 실행된</a:t>
            </a:r>
            <a:endParaRPr lang="en-US" altLang="ko-KR" dirty="0"/>
          </a:p>
          <a:p>
            <a:r>
              <a:rPr lang="ko-KR" altLang="en-US" dirty="0"/>
              <a:t>콘솔화면과 동일하다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장점은</a:t>
            </a:r>
            <a:endParaRPr lang="en-US" altLang="ko-KR" dirty="0"/>
          </a:p>
          <a:p>
            <a:r>
              <a:rPr lang="en-US" altLang="ko-KR" dirty="0" err="1"/>
              <a:t>Copy&amp;paste</a:t>
            </a:r>
            <a:r>
              <a:rPr lang="ko-KR" altLang="en-US" dirty="0"/>
              <a:t>가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8785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216A47C-B34B-94E1-2D98-665D1C4AE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112" y="1027906"/>
            <a:ext cx="5312664" cy="53126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3EE63F-5375-A7E1-07F6-4D10616FC912}"/>
              </a:ext>
            </a:extLst>
          </p:cNvPr>
          <p:cNvSpPr txBox="1"/>
          <p:nvPr/>
        </p:nvSpPr>
        <p:spPr>
          <a:xfrm>
            <a:off x="7644384" y="1027906"/>
            <a:ext cx="420499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앱을 실행하면 나오는 화면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왼쪽 화면은</a:t>
            </a:r>
            <a:endParaRPr lang="en-US" altLang="ko-KR" dirty="0"/>
          </a:p>
          <a:p>
            <a:r>
              <a:rPr lang="ko-KR" altLang="en-US" dirty="0"/>
              <a:t>이미 다양한 종류의 가상시스템을</a:t>
            </a:r>
            <a:endParaRPr lang="en-US" altLang="ko-KR" dirty="0"/>
          </a:p>
          <a:p>
            <a:r>
              <a:rPr lang="ko-KR" altLang="en-US" dirty="0"/>
              <a:t>설치한 모습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서로 다른 </a:t>
            </a:r>
            <a:r>
              <a:rPr lang="en-US" altLang="ko-KR" dirty="0"/>
              <a:t>OS</a:t>
            </a:r>
            <a:r>
              <a:rPr lang="ko-KR" altLang="en-US" dirty="0"/>
              <a:t>를 설치하거나</a:t>
            </a:r>
            <a:endParaRPr lang="en-US" altLang="ko-KR" dirty="0"/>
          </a:p>
          <a:p>
            <a:r>
              <a:rPr lang="ko-KR" altLang="en-US" dirty="0"/>
              <a:t>서로 다른 응용프로그램을 설치하거나</a:t>
            </a:r>
            <a:endParaRPr lang="en-US" altLang="ko-KR" dirty="0"/>
          </a:p>
          <a:p>
            <a:r>
              <a:rPr lang="ko-KR" altLang="en-US" dirty="0"/>
              <a:t>서로 다른 환경으로 사용해야 </a:t>
            </a:r>
            <a:r>
              <a:rPr lang="ko-KR" altLang="en-US" dirty="0" err="1"/>
              <a:t>할경우에</a:t>
            </a:r>
            <a:endParaRPr lang="en-US" altLang="ko-KR" dirty="0"/>
          </a:p>
          <a:p>
            <a:r>
              <a:rPr lang="ko-KR" altLang="en-US" dirty="0" err="1"/>
              <a:t>머신을</a:t>
            </a:r>
            <a:r>
              <a:rPr lang="ko-KR" altLang="en-US" dirty="0"/>
              <a:t> 만들어서 사용한다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동시에 </a:t>
            </a:r>
            <a:r>
              <a:rPr lang="en-US" altLang="ko-KR" dirty="0"/>
              <a:t>2</a:t>
            </a:r>
            <a:r>
              <a:rPr lang="ko-KR" altLang="en-US" dirty="0"/>
              <a:t>개이상을 실행시켜도 동작은</a:t>
            </a:r>
            <a:endParaRPr lang="en-US" altLang="ko-KR" dirty="0"/>
          </a:p>
          <a:p>
            <a:r>
              <a:rPr lang="ko-KR" altLang="en-US" dirty="0"/>
              <a:t>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02589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2A3D6-D812-6865-A2C5-27FCE2377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Anaconda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52E2EE-872E-66EB-933B-B0D0315E5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https://www.anaconda.com/download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AF158C4-B999-23C3-37D4-A0C57A855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776" y="2638256"/>
            <a:ext cx="7336536" cy="36736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99D2A0F-6E5F-2727-55C1-EA9752BAE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840" y="4174442"/>
            <a:ext cx="4072128" cy="19331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AD97F5-1D7E-2839-8C5A-CEBDF1A7D2B3}"/>
              </a:ext>
            </a:extLst>
          </p:cNvPr>
          <p:cNvSpPr txBox="1"/>
          <p:nvPr/>
        </p:nvSpPr>
        <p:spPr>
          <a:xfrm>
            <a:off x="8045524" y="454789"/>
            <a:ext cx="34820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가상서버를 만들었지만</a:t>
            </a:r>
            <a:endParaRPr lang="en-US" altLang="ko-KR" dirty="0"/>
          </a:p>
          <a:p>
            <a:r>
              <a:rPr lang="en-US" altLang="ko-KR" dirty="0"/>
              <a:t>Python</a:t>
            </a:r>
            <a:r>
              <a:rPr lang="ko-KR" altLang="en-US" dirty="0"/>
              <a:t>에서는 버전별로 사용환경이 다르다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이를 가능하게 </a:t>
            </a:r>
            <a:r>
              <a:rPr lang="ko-KR" altLang="en-US" dirty="0" err="1"/>
              <a:t>해주는것을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가상환경이라고 하는 아나콘다가 대표적인 도구이다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13614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B6AB515-B2D0-A0C7-0257-072B27E35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09" y="1444752"/>
            <a:ext cx="6881330" cy="42153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E009266-BFE6-F05F-39D5-29E82C153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365" y="1133856"/>
            <a:ext cx="3942586" cy="483717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16118B8-A6B7-78B6-B21C-B73E15865275}"/>
              </a:ext>
            </a:extLst>
          </p:cNvPr>
          <p:cNvSpPr/>
          <p:nvPr/>
        </p:nvSpPr>
        <p:spPr>
          <a:xfrm>
            <a:off x="10232136" y="2788920"/>
            <a:ext cx="1755648" cy="9418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오른쪽마우스</a:t>
            </a:r>
            <a:endParaRPr lang="en-US" altLang="ko-KR" dirty="0"/>
          </a:p>
          <a:p>
            <a:pPr algn="ctr"/>
            <a:r>
              <a:rPr lang="ko-KR" altLang="en-US" dirty="0"/>
              <a:t>링크주소복사</a:t>
            </a:r>
          </a:p>
        </p:txBody>
      </p:sp>
    </p:spTree>
    <p:extLst>
      <p:ext uri="{BB962C8B-B14F-4D97-AF65-F5344CB8AC3E}">
        <p14:creationId xmlns:p14="http://schemas.microsoft.com/office/powerpoint/2010/main" val="26064961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D62B3CF-2CFA-1DC9-BA31-6816F56B3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576" y="1073086"/>
            <a:ext cx="7168896" cy="57117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7508BE-87B8-BE8C-8CBD-B859154C5FB1}"/>
              </a:ext>
            </a:extLst>
          </p:cNvPr>
          <p:cNvSpPr txBox="1"/>
          <p:nvPr/>
        </p:nvSpPr>
        <p:spPr>
          <a:xfrm>
            <a:off x="1355979" y="501134"/>
            <a:ext cx="9480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wget</a:t>
            </a:r>
            <a:r>
              <a:rPr lang="ko-KR" altLang="en-US" dirty="0"/>
              <a:t> https://repo.anaconda.com/archive/Anaconda3-2024.06-1-Linux-x86_64.sh</a:t>
            </a:r>
          </a:p>
        </p:txBody>
      </p:sp>
    </p:spTree>
    <p:extLst>
      <p:ext uri="{BB962C8B-B14F-4D97-AF65-F5344CB8AC3E}">
        <p14:creationId xmlns:p14="http://schemas.microsoft.com/office/powerpoint/2010/main" val="12745921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D536FF9-4751-5C4A-9ED0-F87B4866F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703" y="1053062"/>
            <a:ext cx="7071455" cy="56220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196B3B-1A53-4F05-1542-988D27399147}"/>
              </a:ext>
            </a:extLst>
          </p:cNvPr>
          <p:cNvSpPr txBox="1"/>
          <p:nvPr/>
        </p:nvSpPr>
        <p:spPr>
          <a:xfrm>
            <a:off x="797814" y="354831"/>
            <a:ext cx="80444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err="1"/>
              <a:t>bash</a:t>
            </a:r>
            <a:r>
              <a:rPr lang="ko-KR" altLang="en-US" sz="2400" dirty="0"/>
              <a:t> Anaconda3-2024.06-1-Linux-x86_64.sh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61EFC2-18B0-ACBE-E4BC-BEFFB60DF2EE}"/>
              </a:ext>
            </a:extLst>
          </p:cNvPr>
          <p:cNvSpPr txBox="1"/>
          <p:nvPr/>
        </p:nvSpPr>
        <p:spPr>
          <a:xfrm>
            <a:off x="8842248" y="816496"/>
            <a:ext cx="2194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좌측 명령어 </a:t>
            </a:r>
            <a:r>
              <a:rPr lang="ko-KR" altLang="en-US" dirty="0" err="1"/>
              <a:t>실행후</a:t>
            </a:r>
            <a:endParaRPr lang="en-US" altLang="ko-KR" dirty="0"/>
          </a:p>
          <a:p>
            <a:r>
              <a:rPr lang="ko-KR" altLang="en-US" dirty="0" err="1"/>
              <a:t>엔터</a:t>
            </a:r>
            <a:endParaRPr lang="en-US" altLang="ko-KR" dirty="0"/>
          </a:p>
          <a:p>
            <a:r>
              <a:rPr lang="ko-KR" altLang="en-US" dirty="0"/>
              <a:t>스페이스 여러 번</a:t>
            </a:r>
            <a:endParaRPr lang="en-US" altLang="ko-KR" dirty="0"/>
          </a:p>
          <a:p>
            <a:r>
              <a:rPr lang="ko-KR" altLang="en-US" dirty="0"/>
              <a:t>마지막에 </a:t>
            </a:r>
            <a:r>
              <a:rPr lang="en-US" altLang="ko-KR" dirty="0"/>
              <a:t>yes</a:t>
            </a:r>
            <a:r>
              <a:rPr lang="ko-KR" altLang="en-US" dirty="0"/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29330326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62E050F-90E9-7B2B-611F-CEB7DA42A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114" y="859536"/>
            <a:ext cx="6105147" cy="53035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DCE0D3-875D-19F1-215C-D65F7BD90D71}"/>
              </a:ext>
            </a:extLst>
          </p:cNvPr>
          <p:cNvSpPr txBox="1"/>
          <p:nvPr/>
        </p:nvSpPr>
        <p:spPr>
          <a:xfrm>
            <a:off x="8842248" y="816496"/>
            <a:ext cx="20152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Yes</a:t>
            </a:r>
            <a:r>
              <a:rPr lang="ko-KR" altLang="en-US" dirty="0" err="1"/>
              <a:t>입력후</a:t>
            </a:r>
            <a:endParaRPr lang="en-US" altLang="ko-KR" dirty="0"/>
          </a:p>
          <a:p>
            <a:r>
              <a:rPr lang="ko-KR" altLang="en-US" dirty="0"/>
              <a:t>한참 설치가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마지막으로</a:t>
            </a:r>
            <a:endParaRPr lang="en-US" altLang="ko-KR" dirty="0"/>
          </a:p>
          <a:p>
            <a:r>
              <a:rPr lang="en-US" altLang="ko-KR" dirty="0"/>
              <a:t>Yes</a:t>
            </a:r>
            <a:r>
              <a:rPr lang="ko-KR" altLang="en-US" dirty="0"/>
              <a:t>입력한다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18853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3BC5AF7-7E8B-CC7C-DD1F-89BD0ABFFC70}"/>
              </a:ext>
            </a:extLst>
          </p:cNvPr>
          <p:cNvSpPr txBox="1"/>
          <p:nvPr/>
        </p:nvSpPr>
        <p:spPr>
          <a:xfrm>
            <a:off x="9122664" y="4535056"/>
            <a:ext cx="24143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마지막에</a:t>
            </a:r>
            <a:endParaRPr lang="en-US" altLang="ko-KR" dirty="0"/>
          </a:p>
          <a:p>
            <a:r>
              <a:rPr lang="en-US" altLang="ko-KR" dirty="0"/>
              <a:t>Yes</a:t>
            </a:r>
            <a:r>
              <a:rPr lang="ko-KR" altLang="en-US" dirty="0"/>
              <a:t>입력하지 않으면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source ~/bin/activate</a:t>
            </a:r>
          </a:p>
          <a:p>
            <a:r>
              <a:rPr lang="en-US" altLang="ko-KR" dirty="0" err="1"/>
              <a:t>conda</a:t>
            </a:r>
            <a:r>
              <a:rPr lang="en-US" altLang="ko-KR" dirty="0"/>
              <a:t> </a:t>
            </a:r>
            <a:r>
              <a:rPr lang="en-US" altLang="ko-KR" dirty="0" err="1"/>
              <a:t>init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2B41BD-98F3-B049-3A63-3A3923522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33" y="760857"/>
            <a:ext cx="816292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3594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D99E3DC-1CAA-9171-157B-AE515CBF1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77240"/>
            <a:ext cx="7245343" cy="54665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7BF0FC-1812-9950-683B-DE63FA22C57F}"/>
              </a:ext>
            </a:extLst>
          </p:cNvPr>
          <p:cNvSpPr txBox="1"/>
          <p:nvPr/>
        </p:nvSpPr>
        <p:spPr>
          <a:xfrm>
            <a:off x="8539211" y="950976"/>
            <a:ext cx="2519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앞장에서 복사한 </a:t>
            </a:r>
            <a:r>
              <a:rPr lang="en-US" altLang="ko-KR" dirty="0" err="1"/>
              <a:t>url</a:t>
            </a:r>
            <a:r>
              <a:rPr lang="ko-KR" altLang="en-US" dirty="0"/>
              <a:t>을</a:t>
            </a:r>
            <a:endParaRPr lang="en-US" altLang="ko-KR" dirty="0"/>
          </a:p>
          <a:p>
            <a:r>
              <a:rPr lang="ko-KR" altLang="en-US" dirty="0"/>
              <a:t>여기에 </a:t>
            </a:r>
            <a:r>
              <a:rPr lang="en-US" altLang="ko-KR" dirty="0"/>
              <a:t>paste</a:t>
            </a:r>
            <a:r>
              <a:rPr lang="ko-KR" altLang="en-US" dirty="0"/>
              <a:t>해서 실행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BFE1CD-3533-4C26-BB28-3F85FA044191}"/>
              </a:ext>
            </a:extLst>
          </p:cNvPr>
          <p:cNvSpPr txBox="1"/>
          <p:nvPr/>
        </p:nvSpPr>
        <p:spPr>
          <a:xfrm>
            <a:off x="1602486" y="6097262"/>
            <a:ext cx="9480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wget</a:t>
            </a:r>
            <a:r>
              <a:rPr lang="ko-KR" altLang="en-US" dirty="0"/>
              <a:t> https://repo.anaconda.com/archive/Anaconda3-2024.06-1-Linux-x86_64.sh</a:t>
            </a:r>
          </a:p>
        </p:txBody>
      </p:sp>
    </p:spTree>
    <p:extLst>
      <p:ext uri="{BB962C8B-B14F-4D97-AF65-F5344CB8AC3E}">
        <p14:creationId xmlns:p14="http://schemas.microsoft.com/office/powerpoint/2010/main" val="8821049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90E4E9B-9B96-6AD8-34E1-1204A3D91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71" y="777240"/>
            <a:ext cx="5656561" cy="42793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451797-E79B-64C0-AEBF-9843625E9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616" y="1761581"/>
            <a:ext cx="6253919" cy="468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4328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00213FE-DE66-933D-2E31-F7FB325F0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17" y="265176"/>
            <a:ext cx="6573493" cy="50200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E4CEFD5-AAFF-1CAD-A2C2-6D87AE0C7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432" y="1378144"/>
            <a:ext cx="6379902" cy="479405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35B0FF0-D392-CF0C-698D-BF39A003466D}"/>
              </a:ext>
            </a:extLst>
          </p:cNvPr>
          <p:cNvSpPr/>
          <p:nvPr/>
        </p:nvSpPr>
        <p:spPr>
          <a:xfrm>
            <a:off x="7479792" y="4398264"/>
            <a:ext cx="2194560" cy="8869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스페이스키 입력</a:t>
            </a:r>
          </a:p>
        </p:txBody>
      </p:sp>
    </p:spTree>
    <p:extLst>
      <p:ext uri="{BB962C8B-B14F-4D97-AF65-F5344CB8AC3E}">
        <p14:creationId xmlns:p14="http://schemas.microsoft.com/office/powerpoint/2010/main" val="168975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968680-5BC8-7D01-A011-B618BAA70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2920BD-D0F3-DEC5-A990-8D4732199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20" y="681037"/>
            <a:ext cx="6124979" cy="46451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3AC7D9-D54A-6E3E-134C-C6E0C7CA9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725" y="1372106"/>
            <a:ext cx="6344075" cy="480485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11411E0-208A-C924-E049-43CB1A66B31B}"/>
              </a:ext>
            </a:extLst>
          </p:cNvPr>
          <p:cNvSpPr/>
          <p:nvPr/>
        </p:nvSpPr>
        <p:spPr>
          <a:xfrm>
            <a:off x="6963179" y="34290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엔터키입력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0482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705E37-B080-A2AD-8AFF-E95D2F64F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Ubuntu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AA24E3-722E-66A5-BE35-E98D15163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https://ubuntu.com/download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136A7B-5D60-775C-2D58-CAB0CCF28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328" y="2272440"/>
            <a:ext cx="5038344" cy="43129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8A4589-4167-1135-DA7C-6C68FB80FE9A}"/>
              </a:ext>
            </a:extLst>
          </p:cNvPr>
          <p:cNvSpPr txBox="1"/>
          <p:nvPr/>
        </p:nvSpPr>
        <p:spPr>
          <a:xfrm>
            <a:off x="7543800" y="1234440"/>
            <a:ext cx="425629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Linux</a:t>
            </a:r>
            <a:r>
              <a:rPr lang="ko-KR" altLang="en-US" dirty="0"/>
              <a:t>를 서버로 많이 사용한다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Redhat</a:t>
            </a:r>
            <a:r>
              <a:rPr lang="en-US" altLang="ko-KR" dirty="0"/>
              <a:t>, Debian </a:t>
            </a:r>
            <a:r>
              <a:rPr lang="ko-KR" altLang="en-US" dirty="0"/>
              <a:t>계열로 나누어지고</a:t>
            </a:r>
            <a:endParaRPr lang="en-US" altLang="ko-KR" dirty="0"/>
          </a:p>
          <a:p>
            <a:r>
              <a:rPr lang="ko-KR" altLang="en-US" dirty="0"/>
              <a:t>명령어도 서로 다르다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Centos</a:t>
            </a:r>
            <a:r>
              <a:rPr lang="ko-KR" altLang="en-US" dirty="0"/>
              <a:t>는 </a:t>
            </a:r>
            <a:r>
              <a:rPr lang="en-US" altLang="ko-KR" dirty="0" err="1"/>
              <a:t>redhat</a:t>
            </a:r>
            <a:r>
              <a:rPr lang="ko-KR" altLang="en-US" dirty="0"/>
              <a:t>계열로 지금까지 많이</a:t>
            </a:r>
            <a:endParaRPr lang="en-US" altLang="ko-KR" dirty="0"/>
          </a:p>
          <a:p>
            <a:r>
              <a:rPr lang="ko-KR" altLang="en-US" dirty="0"/>
              <a:t>무료이어서 많이 사용되었으나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유료화되면서</a:t>
            </a:r>
            <a:r>
              <a:rPr lang="en-US" altLang="ko-KR" dirty="0"/>
              <a:t>, </a:t>
            </a:r>
            <a:r>
              <a:rPr lang="ko-KR" altLang="en-US" dirty="0"/>
              <a:t>많은 기업들이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다른 대안으로 </a:t>
            </a:r>
            <a:r>
              <a:rPr lang="en-US" altLang="ko-KR" dirty="0"/>
              <a:t>ubuntu </a:t>
            </a:r>
            <a:r>
              <a:rPr lang="ko-KR" altLang="en-US" dirty="0"/>
              <a:t>및 다른 </a:t>
            </a:r>
            <a:r>
              <a:rPr lang="en-US" altLang="ko-KR" dirty="0" err="1"/>
              <a:t>linux</a:t>
            </a:r>
            <a:r>
              <a:rPr lang="ko-KR" altLang="en-US" dirty="0"/>
              <a:t>를</a:t>
            </a:r>
            <a:endParaRPr lang="en-US" altLang="ko-KR" dirty="0"/>
          </a:p>
          <a:p>
            <a:r>
              <a:rPr lang="ko-KR" altLang="en-US" dirty="0"/>
              <a:t>사용하고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Ubuntu</a:t>
            </a:r>
            <a:r>
              <a:rPr lang="ko-KR" altLang="en-US" dirty="0"/>
              <a:t>는 </a:t>
            </a:r>
            <a:r>
              <a:rPr lang="en-US" altLang="ko-KR" dirty="0"/>
              <a:t>centos</a:t>
            </a:r>
            <a:r>
              <a:rPr lang="ko-KR" altLang="en-US" dirty="0"/>
              <a:t>와는 다른 계열이나</a:t>
            </a:r>
            <a:endParaRPr lang="en-US" altLang="ko-KR" dirty="0"/>
          </a:p>
          <a:p>
            <a:r>
              <a:rPr lang="ko-KR" altLang="en-US" dirty="0"/>
              <a:t>안정화가 잘되어 있어서 많이 선호한다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75567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31C2279-57DE-7898-21C0-320B58EB9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52" y="681037"/>
            <a:ext cx="5341791" cy="40599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CC6AB2C-25C1-A9AB-E0CB-E656B666D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800" y="1339787"/>
            <a:ext cx="6393848" cy="48371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57B705-EBCD-2611-E2FC-49F89CAD6020}"/>
              </a:ext>
            </a:extLst>
          </p:cNvPr>
          <p:cNvSpPr txBox="1"/>
          <p:nvPr/>
        </p:nvSpPr>
        <p:spPr>
          <a:xfrm>
            <a:off x="9371315" y="399592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마지막 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8344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93E5FEA-7EF9-3160-530D-427C98335052}"/>
              </a:ext>
            </a:extLst>
          </p:cNvPr>
          <p:cNvSpPr/>
          <p:nvPr/>
        </p:nvSpPr>
        <p:spPr>
          <a:xfrm>
            <a:off x="1380744" y="2898648"/>
            <a:ext cx="4111752" cy="16276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Logout</a:t>
            </a:r>
          </a:p>
          <a:p>
            <a:pPr algn="ctr"/>
            <a:r>
              <a:rPr lang="en-US" altLang="ko-KR" dirty="0"/>
              <a:t>- exit </a:t>
            </a:r>
            <a:r>
              <a:rPr lang="ko-KR" altLang="en-US" dirty="0"/>
              <a:t>명령어를 입력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C303F99-B312-E32E-ABBE-8BE13CB9ED29}"/>
              </a:ext>
            </a:extLst>
          </p:cNvPr>
          <p:cNvSpPr/>
          <p:nvPr/>
        </p:nvSpPr>
        <p:spPr>
          <a:xfrm>
            <a:off x="6370320" y="2898648"/>
            <a:ext cx="4111752" cy="16276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reopen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D171DC-4A67-C418-5074-8825A2BD4B10}"/>
              </a:ext>
            </a:extLst>
          </p:cNvPr>
          <p:cNvSpPr/>
          <p:nvPr/>
        </p:nvSpPr>
        <p:spPr>
          <a:xfrm>
            <a:off x="2746248" y="646176"/>
            <a:ext cx="6233160" cy="11277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‘</a:t>
            </a:r>
            <a:r>
              <a:rPr lang="en-US" altLang="ko-KR" dirty="0" err="1">
                <a:solidFill>
                  <a:schemeClr val="tx1"/>
                </a:solidFill>
              </a:rPr>
              <a:t>conda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init</a:t>
            </a:r>
            <a:r>
              <a:rPr lang="en-US" altLang="ko-KR" dirty="0">
                <a:solidFill>
                  <a:schemeClr val="tx1"/>
                </a:solidFill>
              </a:rPr>
              <a:t>’</a:t>
            </a:r>
            <a:r>
              <a:rPr lang="ko-KR" altLang="en-US" dirty="0">
                <a:solidFill>
                  <a:schemeClr val="tx1"/>
                </a:solidFill>
              </a:rPr>
              <a:t>라는 메시지가 나오면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반드시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6459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700263-DCF3-9F88-2901-D924364FD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가상환경 만들기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BC82C2-3360-01F8-53F1-B496D59C405A}"/>
              </a:ext>
            </a:extLst>
          </p:cNvPr>
          <p:cNvSpPr txBox="1"/>
          <p:nvPr/>
        </p:nvSpPr>
        <p:spPr>
          <a:xfrm>
            <a:off x="7670531" y="4120841"/>
            <a:ext cx="408547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my_env</a:t>
            </a:r>
            <a:r>
              <a:rPr lang="en-US" altLang="ko-KR" dirty="0"/>
              <a:t> </a:t>
            </a:r>
            <a:r>
              <a:rPr lang="ko-KR" altLang="en-US" dirty="0"/>
              <a:t>라는 가상환경 만들기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이름은 각자가 사용하려는 목적을</a:t>
            </a:r>
            <a:endParaRPr lang="en-US" altLang="ko-KR" dirty="0"/>
          </a:p>
          <a:p>
            <a:r>
              <a:rPr lang="ko-KR" altLang="en-US" dirty="0" err="1"/>
              <a:t>구분가능하도록</a:t>
            </a:r>
            <a:r>
              <a:rPr lang="ko-KR" altLang="en-US" dirty="0"/>
              <a:t> 만들어 사용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사용하려는 </a:t>
            </a:r>
            <a:r>
              <a:rPr lang="en-US" altLang="ko-KR" dirty="0"/>
              <a:t>python</a:t>
            </a:r>
            <a:r>
              <a:rPr lang="ko-KR" altLang="en-US" dirty="0"/>
              <a:t>버전을 지정해주면</a:t>
            </a:r>
            <a:endParaRPr lang="en-US" altLang="ko-KR" dirty="0"/>
          </a:p>
          <a:p>
            <a:r>
              <a:rPr lang="ko-KR" altLang="en-US" dirty="0"/>
              <a:t>자동으로 설치된다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D81620-D105-AACE-6394-867C843C3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00" y="1383683"/>
            <a:ext cx="6691694" cy="54743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33C8B1-76DC-884E-A11C-1EFF8F742AE3}"/>
              </a:ext>
            </a:extLst>
          </p:cNvPr>
          <p:cNvSpPr txBox="1"/>
          <p:nvPr/>
        </p:nvSpPr>
        <p:spPr>
          <a:xfrm>
            <a:off x="6373368" y="719236"/>
            <a:ext cx="58186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 err="1"/>
              <a:t>conda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create</a:t>
            </a:r>
            <a:r>
              <a:rPr lang="ko-KR" altLang="en-US" sz="2400" b="1" dirty="0"/>
              <a:t> -</a:t>
            </a:r>
            <a:r>
              <a:rPr lang="ko-KR" altLang="en-US" sz="2400" b="1" dirty="0" err="1"/>
              <a:t>n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my_env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python</a:t>
            </a:r>
            <a:r>
              <a:rPr lang="ko-KR" altLang="en-US" sz="2400" b="1" dirty="0"/>
              <a:t>=3.9</a:t>
            </a:r>
          </a:p>
        </p:txBody>
      </p:sp>
    </p:spTree>
    <p:extLst>
      <p:ext uri="{BB962C8B-B14F-4D97-AF65-F5344CB8AC3E}">
        <p14:creationId xmlns:p14="http://schemas.microsoft.com/office/powerpoint/2010/main" val="37710390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62EA908-3B13-1979-E1C4-D0A955AC8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428750"/>
            <a:ext cx="6553200" cy="4000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87A7FD-4EA5-4207-1220-E5A41ABAAEA3}"/>
              </a:ext>
            </a:extLst>
          </p:cNvPr>
          <p:cNvSpPr txBox="1"/>
          <p:nvPr/>
        </p:nvSpPr>
        <p:spPr>
          <a:xfrm>
            <a:off x="7774686" y="583430"/>
            <a:ext cx="39479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 err="1"/>
              <a:t>conda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activate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my_env</a:t>
            </a:r>
            <a:endParaRPr lang="en-US" altLang="ko-KR" sz="2400" b="1" dirty="0"/>
          </a:p>
          <a:p>
            <a:r>
              <a:rPr lang="en-US" altLang="ko-KR" sz="2400" b="1" dirty="0" err="1"/>
              <a:t>mkdir</a:t>
            </a:r>
            <a:r>
              <a:rPr lang="en-US" altLang="ko-KR" sz="2400" b="1" dirty="0"/>
              <a:t> </a:t>
            </a:r>
            <a:r>
              <a:rPr lang="en-US" altLang="ko-KR" sz="2400" b="1" dirty="0" err="1"/>
              <a:t>my_env</a:t>
            </a:r>
            <a:endParaRPr lang="en-US" altLang="ko-KR" sz="2400" b="1" dirty="0"/>
          </a:p>
          <a:p>
            <a:r>
              <a:rPr lang="en-US" altLang="ko-KR" sz="2400" b="1" dirty="0"/>
              <a:t>cd </a:t>
            </a:r>
            <a:r>
              <a:rPr lang="en-US" altLang="ko-KR" sz="2400" b="1" dirty="0" err="1"/>
              <a:t>my_env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993317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A0C97C-E3C7-370F-4540-4F3118AE5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Hdd</a:t>
            </a:r>
            <a:r>
              <a:rPr lang="en-US" altLang="ko-KR" dirty="0"/>
              <a:t> </a:t>
            </a:r>
            <a:r>
              <a:rPr lang="ko-KR" altLang="en-US" dirty="0"/>
              <a:t>용량 체크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71FDF9-0551-F860-5444-0C0A3EDCB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26" y="3055429"/>
            <a:ext cx="7734300" cy="1533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E2EEA3-C5D2-4AA1-AA65-CAD1EC1A90E7}"/>
              </a:ext>
            </a:extLst>
          </p:cNvPr>
          <p:cNvSpPr txBox="1"/>
          <p:nvPr/>
        </p:nvSpPr>
        <p:spPr>
          <a:xfrm>
            <a:off x="6373368" y="719236"/>
            <a:ext cx="58186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 err="1"/>
              <a:t>df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719726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C59037-9D49-E49B-A438-925E36C7F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 err="1"/>
              <a:t>가상환경만들기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AD0973B-FCBC-1043-E673-6E4E668EA7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3601" y="1953641"/>
            <a:ext cx="5732414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9B958-7FF9-D101-6838-0C71B4CED516}"/>
              </a:ext>
            </a:extLst>
          </p:cNvPr>
          <p:cNvSpPr txBox="1"/>
          <p:nvPr/>
        </p:nvSpPr>
        <p:spPr>
          <a:xfrm>
            <a:off x="7835123" y="621792"/>
            <a:ext cx="408547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my_env</a:t>
            </a:r>
            <a:r>
              <a:rPr lang="en-US" altLang="ko-KR" dirty="0"/>
              <a:t> </a:t>
            </a:r>
            <a:r>
              <a:rPr lang="ko-KR" altLang="en-US" dirty="0"/>
              <a:t>라는 가상환경 만들기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이름은 각자가 사용하려는 목적을</a:t>
            </a:r>
            <a:endParaRPr lang="en-US" altLang="ko-KR" dirty="0"/>
          </a:p>
          <a:p>
            <a:r>
              <a:rPr lang="ko-KR" altLang="en-US" dirty="0" err="1"/>
              <a:t>구분가능하도록</a:t>
            </a:r>
            <a:r>
              <a:rPr lang="ko-KR" altLang="en-US" dirty="0"/>
              <a:t> 만들어 사용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사용하려는 </a:t>
            </a:r>
            <a:r>
              <a:rPr lang="en-US" altLang="ko-KR" dirty="0"/>
              <a:t>python</a:t>
            </a:r>
            <a:r>
              <a:rPr lang="ko-KR" altLang="en-US" dirty="0"/>
              <a:t>버전을 지정해주면</a:t>
            </a:r>
            <a:endParaRPr lang="en-US" altLang="ko-KR" dirty="0"/>
          </a:p>
          <a:p>
            <a:r>
              <a:rPr lang="ko-KR" altLang="en-US" dirty="0"/>
              <a:t>자동으로 설치된다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10426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FE1DD54-55A5-5618-4B8B-23A072A73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02" y="1133856"/>
            <a:ext cx="5746961" cy="43513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CF32F5-6C2D-F087-7AA9-C4C38FE85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963" y="1637570"/>
            <a:ext cx="6205093" cy="472744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3373128-9D6D-C0ED-3826-60D59312A62D}"/>
              </a:ext>
            </a:extLst>
          </p:cNvPr>
          <p:cNvSpPr/>
          <p:nvPr/>
        </p:nvSpPr>
        <p:spPr>
          <a:xfrm>
            <a:off x="8449056" y="3163824"/>
            <a:ext cx="3474720" cy="2321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Conda</a:t>
            </a:r>
            <a:r>
              <a:rPr lang="ko-KR" altLang="en-US" dirty="0"/>
              <a:t>로 생성한 폴더를 만들고</a:t>
            </a:r>
            <a:r>
              <a:rPr lang="en-US" altLang="ko-KR" dirty="0"/>
              <a:t>, activate</a:t>
            </a:r>
            <a:r>
              <a:rPr lang="ko-KR" altLang="en-US" dirty="0"/>
              <a:t>한다음에</a:t>
            </a:r>
            <a:r>
              <a:rPr lang="en-US" altLang="ko-KR" dirty="0"/>
              <a:t>, </a:t>
            </a:r>
            <a:r>
              <a:rPr lang="ko-KR" altLang="en-US" dirty="0"/>
              <a:t>설치한 </a:t>
            </a:r>
            <a:r>
              <a:rPr lang="en-US" altLang="ko-KR" dirty="0"/>
              <a:t>python </a:t>
            </a:r>
            <a:r>
              <a:rPr lang="ko-KR" altLang="en-US" dirty="0"/>
              <a:t>버전을 확인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 err="1"/>
              <a:t>Conda</a:t>
            </a:r>
            <a:r>
              <a:rPr lang="ko-KR" altLang="en-US" dirty="0"/>
              <a:t>를 실행하기전에 기본으로 설치된 </a:t>
            </a:r>
            <a:r>
              <a:rPr lang="en-US" altLang="ko-KR" dirty="0"/>
              <a:t>python</a:t>
            </a:r>
            <a:r>
              <a:rPr lang="ko-KR" altLang="en-US" dirty="0"/>
              <a:t>버전을 보면</a:t>
            </a:r>
            <a:r>
              <a:rPr lang="en-US" altLang="ko-KR" dirty="0"/>
              <a:t>, v.3.12.4</a:t>
            </a:r>
            <a:r>
              <a:rPr lang="ko-KR" altLang="en-US" dirty="0"/>
              <a:t>로 되어 있지만</a:t>
            </a:r>
          </a:p>
        </p:txBody>
      </p:sp>
    </p:spTree>
    <p:extLst>
      <p:ext uri="{BB962C8B-B14F-4D97-AF65-F5344CB8AC3E}">
        <p14:creationId xmlns:p14="http://schemas.microsoft.com/office/powerpoint/2010/main" val="8208901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C6D3DE-D311-C0B1-458B-CA7DC9D93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en-US" altLang="ko-KR" dirty="0" err="1"/>
              <a:t>Jupyter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9403D9-DA6D-2E36-AA1D-E39A8D182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https://jupyter.org/install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1A16EE-133E-FADA-667A-921DCBC2E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99116"/>
            <a:ext cx="6540102" cy="43211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E092FA-AE3E-33B0-A862-898E58523559}"/>
              </a:ext>
            </a:extLst>
          </p:cNvPr>
          <p:cNvSpPr txBox="1"/>
          <p:nvPr/>
        </p:nvSpPr>
        <p:spPr>
          <a:xfrm>
            <a:off x="7835123" y="419443"/>
            <a:ext cx="412324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또 다른 재미난 도구이다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브라우저에서 명령어를 입력하고</a:t>
            </a:r>
            <a:endParaRPr lang="en-US" altLang="ko-KR" dirty="0"/>
          </a:p>
          <a:p>
            <a:r>
              <a:rPr lang="ko-KR" altLang="en-US" dirty="0"/>
              <a:t>실행하면 그 결과를 </a:t>
            </a:r>
            <a:r>
              <a:rPr lang="ko-KR" altLang="en-US" dirty="0" err="1"/>
              <a:t>볼수</a:t>
            </a:r>
            <a:r>
              <a:rPr lang="ko-KR" altLang="en-US" dirty="0"/>
              <a:t> 있는</a:t>
            </a:r>
            <a:endParaRPr lang="en-US" altLang="ko-KR" dirty="0"/>
          </a:p>
          <a:p>
            <a:r>
              <a:rPr lang="ko-KR" altLang="en-US" dirty="0"/>
              <a:t>도구이다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AI</a:t>
            </a:r>
            <a:r>
              <a:rPr lang="ko-KR" altLang="en-US" dirty="0"/>
              <a:t>를 배우고</a:t>
            </a:r>
            <a:r>
              <a:rPr lang="en-US" altLang="ko-KR" dirty="0"/>
              <a:t>, </a:t>
            </a:r>
            <a:r>
              <a:rPr lang="ko-KR" altLang="en-US" dirty="0"/>
              <a:t>이해하는데</a:t>
            </a:r>
            <a:endParaRPr lang="en-US" altLang="ko-KR" dirty="0"/>
          </a:p>
          <a:p>
            <a:r>
              <a:rPr lang="ko-KR" altLang="en-US" dirty="0"/>
              <a:t>굉장히 중요한 도구이다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Notebook</a:t>
            </a:r>
            <a:r>
              <a:rPr lang="ko-KR" altLang="en-US" dirty="0"/>
              <a:t>이라고 하는데</a:t>
            </a:r>
            <a:endParaRPr lang="en-US" altLang="ko-KR" dirty="0"/>
          </a:p>
          <a:p>
            <a:r>
              <a:rPr lang="ko-KR" altLang="en-US" dirty="0"/>
              <a:t>우리가 사용하는 노트북과 헷갈리므로</a:t>
            </a:r>
            <a:endParaRPr lang="en-US" altLang="ko-KR" dirty="0"/>
          </a:p>
          <a:p>
            <a:r>
              <a:rPr lang="ko-KR" altLang="en-US" dirty="0" err="1"/>
              <a:t>쥬피터</a:t>
            </a:r>
            <a:r>
              <a:rPr lang="ko-KR" altLang="en-US" dirty="0"/>
              <a:t> 노트북이라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75180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A4C51D-5886-D118-A750-D573D238F585}"/>
              </a:ext>
            </a:extLst>
          </p:cNvPr>
          <p:cNvSpPr txBox="1"/>
          <p:nvPr/>
        </p:nvSpPr>
        <p:spPr>
          <a:xfrm>
            <a:off x="6373368" y="719236"/>
            <a:ext cx="58186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pip install </a:t>
            </a:r>
            <a:r>
              <a:rPr lang="en-US" altLang="ko-KR" sz="2400" b="1" dirty="0" err="1"/>
              <a:t>jupyterlab</a:t>
            </a:r>
            <a:endParaRPr lang="ko-KR" altLang="en-US" sz="2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052A40-CCBA-BA73-9F0D-3DE300778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46" y="1214338"/>
            <a:ext cx="6619875" cy="21812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7C23362-3319-B212-A8FB-FD23C58D4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46" y="3429000"/>
            <a:ext cx="9720072" cy="320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852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76D8F9-0756-7F9F-4143-A0B5A73E8F24}"/>
              </a:ext>
            </a:extLst>
          </p:cNvPr>
          <p:cNvSpPr txBox="1"/>
          <p:nvPr/>
        </p:nvSpPr>
        <p:spPr>
          <a:xfrm>
            <a:off x="6373368" y="719236"/>
            <a:ext cx="58186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ko-KR" sz="2400" b="1" dirty="0"/>
              <a:t>jupyter lab --ip 0.0.0.0 --port 8889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07F5DD-6487-3CF9-8196-44CCE5C02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4" y="1687961"/>
            <a:ext cx="9482328" cy="455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56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9333EF1-EEEC-FE36-D3AC-8C81258D3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1875123"/>
            <a:ext cx="9493280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26CCD3-1064-425F-0625-70086885C47F}"/>
              </a:ext>
            </a:extLst>
          </p:cNvPr>
          <p:cNvSpPr txBox="1"/>
          <p:nvPr/>
        </p:nvSpPr>
        <p:spPr>
          <a:xfrm>
            <a:off x="7341347" y="557784"/>
            <a:ext cx="42562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Server</a:t>
            </a:r>
            <a:r>
              <a:rPr lang="ko-KR" altLang="en-US" dirty="0"/>
              <a:t>와 </a:t>
            </a:r>
            <a:r>
              <a:rPr lang="en-US" altLang="ko-KR" dirty="0"/>
              <a:t>desktop </a:t>
            </a:r>
            <a:r>
              <a:rPr lang="ko-KR" altLang="en-US" dirty="0"/>
              <a:t>모델로 구분해서</a:t>
            </a:r>
            <a:endParaRPr lang="en-US" altLang="ko-KR" dirty="0"/>
          </a:p>
          <a:p>
            <a:r>
              <a:rPr lang="ko-KR" altLang="en-US" dirty="0"/>
              <a:t>제공해주고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Desktop</a:t>
            </a:r>
            <a:r>
              <a:rPr lang="ko-KR" altLang="en-US" dirty="0"/>
              <a:t>에는 </a:t>
            </a:r>
            <a:r>
              <a:rPr lang="en-US" altLang="ko-KR" dirty="0"/>
              <a:t>standalone</a:t>
            </a:r>
            <a:r>
              <a:rPr lang="ko-KR" altLang="en-US" dirty="0"/>
              <a:t>사용하는데 </a:t>
            </a:r>
            <a:endParaRPr lang="en-US" altLang="ko-KR" dirty="0"/>
          </a:p>
          <a:p>
            <a:r>
              <a:rPr lang="ko-KR" altLang="en-US" dirty="0"/>
              <a:t>필요한 다양한 기능들이 포함되어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20049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AD7E03D-47AC-6189-BBE1-344E1AF9F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72" y="4326636"/>
            <a:ext cx="8443410" cy="4831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6374A8-D529-4E12-F728-F2B30B704A50}"/>
              </a:ext>
            </a:extLst>
          </p:cNvPr>
          <p:cNvSpPr txBox="1"/>
          <p:nvPr/>
        </p:nvSpPr>
        <p:spPr>
          <a:xfrm>
            <a:off x="576072" y="746668"/>
            <a:ext cx="113934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ko-KR" sz="2000" b="1" dirty="0"/>
              <a:t>http://myserver:8889/lab?token=261aa104446362513e393bd04f93b84d97c71517824ccb55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1FA1B0-2E60-2D69-03C9-73D01145F4F0}"/>
              </a:ext>
            </a:extLst>
          </p:cNvPr>
          <p:cNvSpPr txBox="1"/>
          <p:nvPr/>
        </p:nvSpPr>
        <p:spPr>
          <a:xfrm>
            <a:off x="301752" y="1978060"/>
            <a:ext cx="116677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ko-KR" sz="2000" b="1" dirty="0"/>
              <a:t>http://192.168.0.9:8889/lab?token=261aa104446362513e393bd04f93b84d97c71517824ccb55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E2F9C084-8E56-2D72-50B2-0BADAA07E8A4}"/>
              </a:ext>
            </a:extLst>
          </p:cNvPr>
          <p:cNvSpPr/>
          <p:nvPr/>
        </p:nvSpPr>
        <p:spPr>
          <a:xfrm>
            <a:off x="5559552" y="1271016"/>
            <a:ext cx="329184" cy="50749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9E3D44FC-68E2-A1A2-9E0F-C46B31A80CCA}"/>
              </a:ext>
            </a:extLst>
          </p:cNvPr>
          <p:cNvSpPr/>
          <p:nvPr/>
        </p:nvSpPr>
        <p:spPr>
          <a:xfrm rot="10800000">
            <a:off x="5486400" y="3397790"/>
            <a:ext cx="402336" cy="65836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202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B4BF72-1119-10D1-16AC-56F28773A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49" y="411480"/>
            <a:ext cx="7365267" cy="500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4799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161F45-E516-960C-D89E-5056B7E2A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FB8F3A-277A-56FF-6852-4E0CF811C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7842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EA5502E-F45D-53FE-1B09-846B6E61A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77" y="173736"/>
            <a:ext cx="6585481" cy="49377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28D44AD-FD74-35CE-76E9-E173BF76E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215" y="1582382"/>
            <a:ext cx="6447501" cy="49098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5D3478-0B7C-0DA6-7CC9-75568BB8587C}"/>
              </a:ext>
            </a:extLst>
          </p:cNvPr>
          <p:cNvSpPr txBox="1"/>
          <p:nvPr/>
        </p:nvSpPr>
        <p:spPr>
          <a:xfrm>
            <a:off x="6984662" y="382053"/>
            <a:ext cx="47580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설치 명령어를 실행한다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설치후</a:t>
            </a:r>
            <a:r>
              <a:rPr lang="ko-KR" altLang="en-US" dirty="0"/>
              <a:t> 실행한 명령어</a:t>
            </a:r>
            <a:r>
              <a:rPr lang="en-US" altLang="ko-KR" dirty="0"/>
              <a:t>, </a:t>
            </a:r>
            <a:r>
              <a:rPr lang="ko-KR" altLang="en-US" dirty="0"/>
              <a:t>화면을 보면</a:t>
            </a:r>
            <a:endParaRPr lang="en-US" altLang="ko-KR" dirty="0"/>
          </a:p>
          <a:p>
            <a:r>
              <a:rPr lang="ko-KR" altLang="en-US" dirty="0"/>
              <a:t>브라우저에서 </a:t>
            </a:r>
            <a:r>
              <a:rPr lang="ko-KR" altLang="en-US" dirty="0" err="1"/>
              <a:t>접속할수</a:t>
            </a:r>
            <a:r>
              <a:rPr lang="ko-KR" altLang="en-US" dirty="0"/>
              <a:t> 있는 </a:t>
            </a:r>
            <a:r>
              <a:rPr lang="en-US" altLang="ko-KR" dirty="0" err="1"/>
              <a:t>url</a:t>
            </a:r>
            <a:r>
              <a:rPr lang="ko-KR" altLang="en-US" dirty="0"/>
              <a:t>을 알려준다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06874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B017B87-0DE6-0E81-B3A2-CECACF735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14" y="201168"/>
            <a:ext cx="7360364" cy="55595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D71ECDC-065E-A2D9-A1A5-0553A6F3B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903" y="1445923"/>
            <a:ext cx="6978127" cy="43147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77DB74-C2E5-C9A0-F1FB-D65432D69153}"/>
              </a:ext>
            </a:extLst>
          </p:cNvPr>
          <p:cNvSpPr txBox="1"/>
          <p:nvPr/>
        </p:nvSpPr>
        <p:spPr>
          <a:xfrm>
            <a:off x="7835123" y="621792"/>
            <a:ext cx="30298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Url</a:t>
            </a:r>
            <a:r>
              <a:rPr lang="ko-KR" altLang="en-US" dirty="0"/>
              <a:t>을 브라우저에 입력하면</a:t>
            </a:r>
            <a:endParaRPr lang="en-US" altLang="ko-KR" dirty="0"/>
          </a:p>
          <a:p>
            <a:r>
              <a:rPr lang="ko-KR" altLang="en-US" dirty="0"/>
              <a:t>첫 접속화면이 나온다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Token</a:t>
            </a:r>
            <a:r>
              <a:rPr lang="ko-KR" altLang="en-US" dirty="0"/>
              <a:t>을 콘솔에서 복사해서</a:t>
            </a:r>
            <a:endParaRPr lang="en-US" altLang="ko-KR" dirty="0"/>
          </a:p>
          <a:p>
            <a:r>
              <a:rPr lang="ko-KR" altLang="en-US" dirty="0"/>
              <a:t>입력</a:t>
            </a:r>
            <a:r>
              <a:rPr lang="en-US" altLang="ko-KR" dirty="0"/>
              <a:t>, </a:t>
            </a:r>
            <a:r>
              <a:rPr lang="ko-KR" altLang="en-US" dirty="0"/>
              <a:t>로그인한다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33957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D6314D7-4358-17C9-4CD3-6589B5B53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743225"/>
            <a:ext cx="6711539" cy="33898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0144916-979F-0072-3F89-974F0034B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528" y="3514776"/>
            <a:ext cx="7665720" cy="21710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F470C8-73B2-4748-DFEC-476BA9F92448}"/>
              </a:ext>
            </a:extLst>
          </p:cNvPr>
          <p:cNvSpPr txBox="1"/>
          <p:nvPr/>
        </p:nvSpPr>
        <p:spPr>
          <a:xfrm>
            <a:off x="7464210" y="466344"/>
            <a:ext cx="431631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드디어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접속이 완료된 화면이다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Notebook </a:t>
            </a:r>
            <a:r>
              <a:rPr lang="ko-KR" altLang="en-US" dirty="0"/>
              <a:t>아이콘을 클릭하면</a:t>
            </a:r>
            <a:endParaRPr lang="en-US" altLang="ko-KR" dirty="0"/>
          </a:p>
          <a:p>
            <a:r>
              <a:rPr lang="ko-KR" altLang="en-US" dirty="0"/>
              <a:t>프로그램 코딩을 입력하고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실행버튼을 누르면</a:t>
            </a:r>
            <a:endParaRPr lang="en-US" altLang="ko-KR" dirty="0"/>
          </a:p>
          <a:p>
            <a:r>
              <a:rPr lang="ko-KR" altLang="en-US" dirty="0"/>
              <a:t>그 결과를 화면에서 바로 </a:t>
            </a:r>
            <a:r>
              <a:rPr lang="ko-KR" altLang="en-US" dirty="0" err="1"/>
              <a:t>볼수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이화면에서 </a:t>
            </a:r>
            <a:r>
              <a:rPr lang="en-US" altLang="ko-KR" dirty="0" err="1"/>
              <a:t>pytho</a:t>
            </a:r>
            <a:r>
              <a:rPr lang="ko-KR" altLang="en-US" dirty="0"/>
              <a:t>으로 코딩을 </a:t>
            </a:r>
            <a:r>
              <a:rPr lang="ko-KR" altLang="en-US" dirty="0" err="1"/>
              <a:t>하면된다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0600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7DA452-2D1D-A600-FE91-D081B44EE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360" y="2236292"/>
            <a:ext cx="9997440" cy="139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02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5CAF6B0-8DDD-75BA-28A4-AD9D78F32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686" y="1215009"/>
            <a:ext cx="4762500" cy="46291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9118C08-C3E7-AD14-0451-C93D2C7C2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448" y="1281684"/>
            <a:ext cx="4752975" cy="4562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0FD23A-CD94-D3BB-37B4-50124A2E3ABF}"/>
              </a:ext>
            </a:extLst>
          </p:cNvPr>
          <p:cNvSpPr txBox="1"/>
          <p:nvPr/>
        </p:nvSpPr>
        <p:spPr>
          <a:xfrm>
            <a:off x="7341347" y="557784"/>
            <a:ext cx="45575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메모리는 사용하려는</a:t>
            </a:r>
            <a:endParaRPr lang="en-US" altLang="ko-KR" dirty="0"/>
          </a:p>
          <a:p>
            <a:r>
              <a:rPr lang="ko-KR" altLang="en-US" dirty="0"/>
              <a:t>목적에 따라</a:t>
            </a:r>
            <a:r>
              <a:rPr lang="en-US" altLang="ko-KR" dirty="0"/>
              <a:t>, </a:t>
            </a:r>
            <a:r>
              <a:rPr lang="ko-KR" altLang="en-US" dirty="0"/>
              <a:t>크기를 선택한다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AI</a:t>
            </a:r>
            <a:r>
              <a:rPr lang="ko-KR" altLang="en-US" dirty="0"/>
              <a:t>에서는 모델을 </a:t>
            </a:r>
            <a:r>
              <a:rPr lang="en-US" altLang="ko-KR" dirty="0"/>
              <a:t>load</a:t>
            </a:r>
            <a:r>
              <a:rPr lang="ko-KR" altLang="en-US" dirty="0"/>
              <a:t>해서 사용하기때문에</a:t>
            </a:r>
            <a:endParaRPr lang="en-US" altLang="ko-KR" dirty="0"/>
          </a:p>
          <a:p>
            <a:r>
              <a:rPr lang="ko-KR" altLang="en-US" dirty="0"/>
              <a:t>큰 메모리가 필요하다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2983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842</TotalTime>
  <Words>701</Words>
  <Application>Microsoft Office PowerPoint</Application>
  <PresentationFormat>와이드스크린</PresentationFormat>
  <Paragraphs>213</Paragraphs>
  <Slides>75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78" baseType="lpstr">
      <vt:lpstr>맑은 고딕</vt:lpstr>
      <vt:lpstr>Arial</vt:lpstr>
      <vt:lpstr>Office 테마</vt:lpstr>
      <vt:lpstr>설치과정</vt:lpstr>
      <vt:lpstr>차례</vt:lpstr>
      <vt:lpstr>1. virtualbox</vt:lpstr>
      <vt:lpstr>PowerPoint 프레젠테이션</vt:lpstr>
      <vt:lpstr>PowerPoint 프레젠테이션</vt:lpstr>
      <vt:lpstr>2. Ubuntu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3. Xshell설치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Sftp설치</vt:lpstr>
      <vt:lpstr>PowerPoint 프레젠테이션</vt:lpstr>
      <vt:lpstr>PowerPoint 프레젠테이션</vt:lpstr>
      <vt:lpstr>3. securecrt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Anaconda설치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 </vt:lpstr>
      <vt:lpstr>PowerPoint 프레젠테이션</vt:lpstr>
      <vt:lpstr>PowerPoint 프레젠테이션</vt:lpstr>
      <vt:lpstr>5. 가상환경 만들기1</vt:lpstr>
      <vt:lpstr>PowerPoint 프레젠테이션</vt:lpstr>
      <vt:lpstr>Hdd 용량 체크</vt:lpstr>
      <vt:lpstr>5. 가상환경만들기2</vt:lpstr>
      <vt:lpstr>PowerPoint 프레젠테이션</vt:lpstr>
      <vt:lpstr>6. Jupyter설치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설치과정</dc:title>
  <dc:creator>calmroad@gmail.com</dc:creator>
  <cp:lastModifiedBy>Software</cp:lastModifiedBy>
  <cp:revision>171</cp:revision>
  <dcterms:created xsi:type="dcterms:W3CDTF">2024-09-03T13:09:20Z</dcterms:created>
  <dcterms:modified xsi:type="dcterms:W3CDTF">2024-09-09T04:12:27Z</dcterms:modified>
</cp:coreProperties>
</file>